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wondered: how to have a smart assistant that can support our repetitive tasks
That's why I came up with the idea to implement automation for some repetitive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paint points: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paint points: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have a demo for this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AI-Powered QE Automation: Amazon Q &amp; Custom Framework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Revolutionizing QE with AI for manual and automation, custom agents, and seamless framework integration.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efficiency, accuracy, and collaboration in the testing lifecycle.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Questions &amp; Answers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you! Let's discuss how we can evolve this solution together.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64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Identify areas for improvement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73448"/>
            <a:ext cx="7334726" cy="24497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new CB QE Vision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QE 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visibility and interaction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952042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Streamlining test processes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226606"/>
            <a:ext cx="29421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Harness the power of AI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agent solution with mini tools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33173"/>
            <a:ext cx="5858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Agent: Core Capabilities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53795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5496163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 Checklists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5537954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03840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qTest - Test Cases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5537954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32351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Knowledge Base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5537954"/>
            <a:ext cx="598408" cy="5984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60862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 Links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837724" y="64055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supports checklist creation, automates manual test case generation, answers questions, and suggests useful document links.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3530"/>
            <a:ext cx="71381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Agent: Advanced Automation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36520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 Case IDs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78994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 test automation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36520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Source Project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78994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 aware generation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24826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495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Reduced Effort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499074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integration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889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auto-generates automation test cases using Project source code and Test Case from qTest. Effort is reduced with context-aware automation.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304"/>
            <a:ext cx="5717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Framework Integration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7429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213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Perfecto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410545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3649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qTest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846796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5086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Applitools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324124" y="6552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framework integrates Perfecto, qTest, and Applitools with real-time test execution and result updates.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598824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Workflow: Agent in Action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7859" y="2018526"/>
            <a:ext cx="314563" cy="393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9978" y="1936671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checklist with team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9" name="Shape 6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859" y="3132713"/>
            <a:ext cx="314563" cy="3932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29506" y="305085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Auto-create manual cases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59" y="4135576"/>
            <a:ext cx="314563" cy="3932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9978" y="4053721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 resources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17" name="Shape 12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59" y="5138440"/>
            <a:ext cx="314563" cy="3932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429506" y="5056584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automated test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21" name="Shape 15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59" y="6141303"/>
            <a:ext cx="314563" cy="39326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9978" y="605944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tests; update results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9630"/>
            <a:ext cx="69871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Delivering Measurable Value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case creation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15%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Higher Consistency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generated tests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489227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30%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47676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script creation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1289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 time saved, higher accuracy with AI, improved collaboration, and full integration with tools.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88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5185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4518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Platform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47392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 agent integrations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6973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3569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Knowledge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65270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Enrich domain-specific data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87610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4687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Automation Logic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83148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Complex test scenarios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0746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goals: Platform expansion, Knowledge enrichment, and advanced test scenarios.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2025-04-12T15:19:24Z</dcterms:created>
  <dcterms:modified xsi:type="dcterms:W3CDTF">2025-04-12T15:19:24Z</dcterms:modified>
</cp:coreProperties>
</file>